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svg" ContentType="image/svg"/>
  <Default Extension="emf" ContentType="image/x-emf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3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5"/>
  </p:sldMasterIdLst>
  <p:notesMasterIdLst>
    <p:notesMasterId r:id="rId6"/>
  </p:notesMasterIdLst>
  <p:handoutMasterIdLst>
    <p:handoutMasterId r:id="rId7"/>
  </p:handoutMasterIdLst>
  <p:sldIdLst>
    <p:sldId id="259" r:id="rId8"/>
    <p:sldId id="261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p="http://schemas.openxmlformats.org/presentationml/2006/main"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  <p:cmAuthor id="7" name="Rachel Williams" initials="RW" lastIdx="0" clrIdx="6"/>
  <p:cmAuthor id="8" name="Nina Makojnik" initials="NM" lastIdx="0" clrIdx="7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111" d="100"/>
          <a:sy n="111" d="100"/>
        </p:scale>
        <p:origin x="324" y="96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tags" Target="tags/tag1.xml" /><Relationship Id="rId11" Type="http://schemas.openxmlformats.org/officeDocument/2006/relationships/presProps" Target="presProps.xml" /><Relationship Id="rId12" Type="http://schemas.openxmlformats.org/officeDocument/2006/relationships/viewProps" Target="viewProps.xml" /><Relationship Id="rId13" Type="http://schemas.openxmlformats.org/officeDocument/2006/relationships/theme" Target="theme/theme1.xml" /><Relationship Id="rId14" Type="http://schemas.microsoft.com/office/2016/11/relationships/changesInfo" Target="changesInfos/changesInfo1.xml" /><Relationship Id="rId15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commentAuthors" Target="commentAuthors.xml" /><Relationship Id="rId5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7" Type="http://schemas.openxmlformats.org/officeDocument/2006/relationships/handoutMaster" Target="handoutMasters/handoutMaster1.xml" /><Relationship Id="rId8" Type="http://schemas.openxmlformats.org/officeDocument/2006/relationships/slide" Target="slides/slide1.xml" /><Relationship Id="rId9" Type="http://schemas.openxmlformats.org/officeDocument/2006/relationships/slide" Target="slides/slide2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 Putt" userId="807d6ebec992dd0f" providerId="LiveId" clId="{C9964E43-1FBD-4A18-A236-BE89B86AC906}"/>
    <pc:docChg chg="custSel modSld">
      <pc:chgData name="Jack Putt" userId="807d6ebec992dd0f" providerId="LiveId" clId="{C9964E43-1FBD-4A18-A236-BE89B86AC906}" dt="2024-05-14T15:28:18.820" v="6" actId="478"/>
      <pc:docMkLst>
        <pc:docMk/>
      </pc:docMkLst>
      <pc:sldChg chg="delSp mod">
        <pc:chgData name="Jack Putt" userId="807d6ebec992dd0f" providerId="LiveId" clId="{C9964E43-1FBD-4A18-A236-BE89B86AC906}" dt="2024-05-14T15:28:18.820" v="6" actId="478"/>
        <pc:sldMkLst>
          <pc:docMk/>
          <pc:sldMk cId="21675367" sldId="261"/>
        </pc:sldMkLst>
        <pc:spChg chg="del">
          <ac:chgData name="Jack Putt" userId="807d6ebec992dd0f" providerId="LiveId" clId="{C9964E43-1FBD-4A18-A236-BE89B86AC906}" dt="2024-05-14T15:28:18.820" v="6" actId="478"/>
          <ac:spMkLst>
            <pc:docMk/>
            <pc:sldMk cId="21675367" sldId="261"/>
            <ac:spMk id="30" creationId="{F6FCF8FA-A570-49D5-B174-2D52695ECD24}"/>
          </ac:spMkLst>
        </pc:spChg>
        <pc:spChg chg="del">
          <ac:chgData name="Jack Putt" userId="807d6ebec992dd0f" providerId="LiveId" clId="{C9964E43-1FBD-4A18-A236-BE89B86AC906}" dt="2024-05-14T15:28:17.893" v="5" actId="478"/>
          <ac:spMkLst>
            <pc:docMk/>
            <pc:sldMk cId="21675367" sldId="261"/>
            <ac:spMk id="33" creationId="{3DD73B88-8754-4BD2-8C72-D6AF4B380909}"/>
          </ac:spMkLst>
        </pc:spChg>
        <pc:spChg chg="del">
          <ac:chgData name="Jack Putt" userId="807d6ebec992dd0f" providerId="LiveId" clId="{C9964E43-1FBD-4A18-A236-BE89B86AC906}" dt="2024-05-14T15:28:16.988" v="4" actId="478"/>
          <ac:spMkLst>
            <pc:docMk/>
            <pc:sldMk cId="21675367" sldId="261"/>
            <ac:spMk id="36" creationId="{B791CF84-E7DC-4F48-9147-B3BFD59DC343}"/>
          </ac:spMkLst>
        </pc:spChg>
        <pc:spChg chg="del">
          <ac:chgData name="Jack Putt" userId="807d6ebec992dd0f" providerId="LiveId" clId="{C9964E43-1FBD-4A18-A236-BE89B86AC906}" dt="2024-05-14T15:28:16.123" v="3" actId="478"/>
          <ac:spMkLst>
            <pc:docMk/>
            <pc:sldMk cId="21675367" sldId="261"/>
            <ac:spMk id="39" creationId="{9AC8BB08-1DF0-4AF4-9FD7-B2BD0FAB99CC}"/>
          </ac:spMkLst>
        </pc:spChg>
        <pc:spChg chg="del">
          <ac:chgData name="Jack Putt" userId="807d6ebec992dd0f" providerId="LiveId" clId="{C9964E43-1FBD-4A18-A236-BE89B86AC906}" dt="2024-05-14T15:28:15.194" v="2" actId="478"/>
          <ac:spMkLst>
            <pc:docMk/>
            <pc:sldMk cId="21675367" sldId="261"/>
            <ac:spMk id="42" creationId="{4AAAB599-675A-4770-A334-F88A3123A13C}"/>
          </ac:spMkLst>
        </pc:spChg>
        <pc:spChg chg="del">
          <ac:chgData name="Jack Putt" userId="807d6ebec992dd0f" providerId="LiveId" clId="{C9964E43-1FBD-4A18-A236-BE89B86AC906}" dt="2024-05-14T15:28:14.148" v="1" actId="478"/>
          <ac:spMkLst>
            <pc:docMk/>
            <pc:sldMk cId="21675367" sldId="261"/>
            <ac:spMk id="49" creationId="{5479DF8F-0560-4C70-9EA2-353442947E89}"/>
          </ac:spMkLst>
        </pc:spChg>
        <pc:spChg chg="del">
          <ac:chgData name="Jack Putt" userId="807d6ebec992dd0f" providerId="LiveId" clId="{C9964E43-1FBD-4A18-A236-BE89B86AC906}" dt="2024-05-14T15:28:12.377" v="0" actId="478"/>
          <ac:spMkLst>
            <pc:docMk/>
            <pc:sldMk cId="21675367" sldId="261"/>
            <ac:spMk id="52" creationId="{6E46A8B9-D32D-49DC-A7E5-A1730CAE82F2}"/>
          </ac:spMkLst>
        </pc:spChg>
      </pc:sldChg>
    </pc:docChg>
  </pc:docChgLst>
</pc:chgInfo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_rels/chart10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0.xlsx" /></Relationships>
</file>

<file path=ppt/charts/_rels/chart1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1.xlsx" /></Relationships>
</file>

<file path=ppt/charts/_rels/chart1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2.xlsx" /></Relationships>
</file>

<file path=ppt/charts/_rels/chart1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3.xlsx" /></Relationships>
</file>

<file path=ppt/charts/_rels/chart1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4.xlsx" /></Relationships>
</file>

<file path=ppt/charts/_rels/chart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 /></Relationships>
</file>

<file path=ppt/charts/_rels/chart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 /></Relationships>
</file>

<file path=ppt/charts/_rels/chart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4.xlsx" /></Relationships>
</file>

<file path=ppt/charts/_rels/chart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5.xlsx" /></Relationships>
</file>

<file path=ppt/charts/_rels/chart6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6.xlsx" /></Relationships>
</file>

<file path=ppt/charts/_rels/chart7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7.xlsx" /></Relationships>
</file>

<file path=ppt/charts/_rels/chart8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8.xlsx" /></Relationships>
</file>

<file path=ppt/charts/_rels/chart9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9.xlsx" 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0.15</c:v>
                </c:pt>
                <c:pt idx="1">
                  <c:v>0.38</c:v>
                </c:pt>
                <c:pt idx="2">
                  <c:v>0.47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0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0.46</c:v>
                </c:pt>
                <c:pt idx="1">
                  <c:v>0.31</c:v>
                </c:pt>
                <c:pt idx="2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0.46</c:v>
                </c:pt>
                <c:pt idx="1">
                  <c:v>0.41</c:v>
                </c:pt>
                <c:pt idx="2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0.47</c:v>
                </c:pt>
                <c:pt idx="1">
                  <c:v>0.38</c:v>
                </c:pt>
                <c:pt idx="2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0.41</c:v>
                </c:pt>
                <c:pt idx="1">
                  <c:v>0.42</c:v>
                </c:pt>
                <c:pt idx="2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0.19</c:v>
                </c:pt>
                <c:pt idx="1">
                  <c:v>0.37</c:v>
                </c:pt>
                <c:pt idx="2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</c:v>
                </c:pt>
                <c:pt idx="1">
                  <c:v>0.21</c:v>
                </c:pt>
                <c:pt idx="2">
                  <c:v>0.69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</c:v>
                </c:pt>
                <c:pt idx="1">
                  <c:v>0.24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58494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</c:v>
                </c:pt>
                <c:pt idx="1">
                  <c:v>0.52</c:v>
                </c:pt>
                <c:pt idx="2">
                  <c:v>0.28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0.71</c:v>
                </c:pt>
                <c:pt idx="1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0.87</c:v>
                </c:pt>
                <c:pt idx="1">
                  <c:v>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7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0.19</c:v>
                </c:pt>
                <c:pt idx="1">
                  <c:v>0.37</c:v>
                </c:pt>
                <c:pt idx="2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8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0.45</c:v>
                </c:pt>
                <c:pt idx="1">
                  <c:v>0.42</c:v>
                </c:pt>
                <c:pt idx="2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9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0.46</c:v>
                </c:pt>
                <c:pt idx="1">
                  <c:v>0.33</c:v>
                </c:pt>
                <c:pt idx="2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svg" /><Relationship Id="rId3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emf" /><Relationship Id="rId3" Type="http://schemas.openxmlformats.org/officeDocument/2006/relationships/image" Target="../media/image4.jpeg" /><Relationship Id="rId4" Type="http://schemas.openxmlformats.org/officeDocument/2006/relationships/image" Target="../media/image5.png" /><Relationship Id="rId5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chart" Target="../charts/chart7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gp-patient.co.uk/PatientExperiences?practicecode=E81044" TargetMode="External" /><Relationship Id="rId4" Type="http://schemas.openxmlformats.org/officeDocument/2006/relationships/chart" Target="../charts/chart1.xml" /><Relationship Id="rId5" Type="http://schemas.openxmlformats.org/officeDocument/2006/relationships/chart" Target="../charts/chart2.xml" /><Relationship Id="rId6" Type="http://schemas.openxmlformats.org/officeDocument/2006/relationships/chart" Target="../charts/chart3.xml" /><Relationship Id="rId7" Type="http://schemas.openxmlformats.org/officeDocument/2006/relationships/chart" Target="../charts/chart4.xml" /><Relationship Id="rId8" Type="http://schemas.openxmlformats.org/officeDocument/2006/relationships/chart" Target="../charts/chart5.xml" /><Relationship Id="rId9" Type="http://schemas.openxmlformats.org/officeDocument/2006/relationships/chart" Target="../charts/chart6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chart" Target="../charts/chart14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gp-patient.co.uk/PatientExperiences?practicecode=E81044" TargetMode="External" /><Relationship Id="rId4" Type="http://schemas.openxmlformats.org/officeDocument/2006/relationships/chart" Target="../charts/chart8.xml" /><Relationship Id="rId5" Type="http://schemas.openxmlformats.org/officeDocument/2006/relationships/chart" Target="../charts/chart9.xml" /><Relationship Id="rId6" Type="http://schemas.openxmlformats.org/officeDocument/2006/relationships/chart" Target="../charts/chart10.xml" /><Relationship Id="rId7" Type="http://schemas.openxmlformats.org/officeDocument/2006/relationships/chart" Target="../charts/chart11.xml" /><Relationship Id="rId8" Type="http://schemas.openxmlformats.org/officeDocument/2006/relationships/chart" Target="../charts/chart12.xml" /><Relationship Id="rId9" Type="http://schemas.openxmlformats.org/officeDocument/2006/relationships/chart" Target="../charts/chart13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Leighton Road Surgery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1 Leighton Road, Linslade, Leighton Buzzard LU7 1LB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26%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338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E81044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https://gp-patient.co.uk/PatientExperiences?practicecode=E81044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37%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01748"/>
              </p:ext>
            </p:extLst>
          </p:nvPr>
        </p:nvGraphicFramePr>
        <p:xfrm>
          <a:off x="9225285" y="2710353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47%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1944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66%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Leighton Road Surgery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72%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71%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87%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34%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31%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53%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56%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Leighton Road Surgery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1 Leighton Road, Linslade, Leighton Buzzard LU7 1LB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E81044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26%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338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https://gp-patient.co.uk/PatientExperiences?practicecode=E81044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89%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89%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66%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Leighton Road Surgery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79%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87%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77%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87%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85%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83%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56%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Widescreen</PresentationFormat>
  <Paragraphs>47</Paragraphs>
  <Slides>2</Slides>
  <Notes>2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9">
      <vt:lpstr>Arial</vt:lpstr>
      <vt:lpstr>Calibri Light</vt:lpstr>
      <vt:lpstr>Calibri</vt:lpstr>
      <vt:lpstr>Times New Roman</vt:lpstr>
      <vt:lpstr>HelveticaNeueLT Std Lt Cn</vt:lpstr>
      <vt:lpstr>Segoe UI</vt:lpstr>
      <vt:lpstr>Office Theme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22.0300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Garry Levett</dc:creator>
  <cp:lastModifiedBy>Jack Putt</cp:lastModifiedBy>
  <cp:revision>233</cp:revision>
  <dcterms:created xsi:type="dcterms:W3CDTF">2022-02-15T10:00:54Z</dcterms:created>
  <dcterms:modified xsi:type="dcterms:W3CDTF">2024-07-11T09:54:21Z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