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  <p:cmAuthor id="7" name="Rachel Williams" initials="RW" lastIdx="0" clrIdx="6"/>
  <p:cmAuthor id="8" name="Nina Makojnik" initials="NM" lastIdx="0" clrIdx="7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1" d="100"/>
          <a:sy n="111" d="100"/>
        </p:scale>
        <p:origin x="324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microsoft.com/office/2016/11/relationships/changesInfo" Target="changesInfos/changesInfo1.xml" /><Relationship Id="rId1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0.15</c:v>
                </c:pt>
                <c:pt idx="1">
                  <c:v>0.38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0.31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0.41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0.38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0.41</c:v>
                </c:pt>
                <c:pt idx="1">
                  <c:v>0.42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0.19</c:v>
                </c:pt>
                <c:pt idx="1">
                  <c:v>0.37</c:v>
                </c:pt>
                <c:pt idx="2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0.21</c:v>
                </c:pt>
                <c:pt idx="2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0.24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</c:v>
                </c:pt>
                <c:pt idx="1">
                  <c:v>0.52</c:v>
                </c:pt>
                <c:pt idx="2">
                  <c:v>0.28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0.71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0.87</c:v>
                </c:pt>
                <c:pt idx="1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0.19</c:v>
                </c:pt>
                <c:pt idx="1">
                  <c:v>0.37</c:v>
                </c:pt>
                <c:pt idx="2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0.42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0.33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E81044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E81044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Leighton Road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 Leighton Road, Linslade, Leighton Buzzard LU7 1LB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26%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338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E81044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https://gp-patient.co.uk/PatientExperiences?practicecode=E81044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37%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Leighton Road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72%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71%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34%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31%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53%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56%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Leighton Road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 Leighton Road, Linslade, Leighton Buzzard LU7 1LB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E81044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26%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338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https://gp-patient.co.uk/PatientExperiences?practicecode=E81044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Leighton Road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85%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56%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Jack Putt</cp:lastModifiedBy>
  <cp:revision>233</cp:revision>
  <dcterms:created xsi:type="dcterms:W3CDTF">2022-02-15T10:00:54Z</dcterms:created>
  <dcterms:modified xsi:type="dcterms:W3CDTF">2024-07-11T09:54:21Z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